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B9ACFA-C1BC-4570-8E95-B6D872940992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C9C22B-539C-400D-BEC7-CF3CC85308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9ACFA-C1BC-4570-8E95-B6D872940992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9C22B-539C-400D-BEC7-CF3CC85308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9ACFA-C1BC-4570-8E95-B6D872940992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9C22B-539C-400D-BEC7-CF3CC85308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9ACFA-C1BC-4570-8E95-B6D872940992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9C22B-539C-400D-BEC7-CF3CC853084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9ACFA-C1BC-4570-8E95-B6D872940992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9C22B-539C-400D-BEC7-CF3CC853084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9ACFA-C1BC-4570-8E95-B6D872940992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9C22B-539C-400D-BEC7-CF3CC853084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9ACFA-C1BC-4570-8E95-B6D872940992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9C22B-539C-400D-BEC7-CF3CC853084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9ACFA-C1BC-4570-8E95-B6D872940992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9C22B-539C-400D-BEC7-CF3CC8530849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9ACFA-C1BC-4570-8E95-B6D872940992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9C22B-539C-400D-BEC7-CF3CC85308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FB9ACFA-C1BC-4570-8E95-B6D872940992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9C22B-539C-400D-BEC7-CF3CC853084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B9ACFA-C1BC-4570-8E95-B6D872940992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C9C22B-539C-400D-BEC7-CF3CC8530849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B9ACFA-C1BC-4570-8E95-B6D872940992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2C9C22B-539C-400D-BEC7-CF3CC853084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.uk/Social-Story-Revised-Expanded-Anniversary/dp/1941765165" TargetMode="External"/><Relationship Id="rId2" Type="http://schemas.openxmlformats.org/officeDocument/2006/relationships/hyperlink" Target="https://www.autism.org.uk/about/strategies/social-stories-comic-strips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stories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introduction to social stories.</a:t>
            </a:r>
          </a:p>
          <a:p>
            <a:r>
              <a:rPr lang="en-US" dirty="0" err="1" smtClean="0"/>
              <a:t>Mahala</a:t>
            </a:r>
            <a:r>
              <a:rPr lang="en-US" dirty="0" smtClean="0"/>
              <a:t> Carter-</a:t>
            </a:r>
            <a:r>
              <a:rPr lang="en-US" dirty="0" err="1" smtClean="0"/>
              <a:t>Slinn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22" r="13199" b="6942"/>
          <a:stretch/>
        </p:blipFill>
        <p:spPr bwMode="auto">
          <a:xfrm>
            <a:off x="3942291" y="4653136"/>
            <a:ext cx="3360122" cy="2060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1" t="4407" r="2548"/>
          <a:stretch/>
        </p:blipFill>
        <p:spPr bwMode="auto">
          <a:xfrm>
            <a:off x="251520" y="2931693"/>
            <a:ext cx="2538127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8" r="9711" b="3551"/>
          <a:stretch/>
        </p:blipFill>
        <p:spPr bwMode="auto">
          <a:xfrm>
            <a:off x="6196429" y="188640"/>
            <a:ext cx="2211969" cy="2103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0" r="-1717" b="13751"/>
          <a:stretch/>
        </p:blipFill>
        <p:spPr bwMode="auto">
          <a:xfrm>
            <a:off x="251520" y="507462"/>
            <a:ext cx="4673451" cy="179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781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 to your Speech and Language therapist in school.</a:t>
            </a:r>
          </a:p>
          <a:p>
            <a:r>
              <a:rPr lang="en-US" dirty="0" smtClean="0"/>
              <a:t>National Autistic society website </a:t>
            </a:r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www.autism.org.uk/about/strategies/social-stories-comic-strips.aspx</a:t>
            </a:r>
            <a:endParaRPr lang="en-GB" dirty="0" smtClean="0"/>
          </a:p>
          <a:p>
            <a:endParaRPr lang="en-GB" dirty="0" smtClean="0"/>
          </a:p>
          <a:p>
            <a:r>
              <a:rPr lang="en-US" dirty="0">
                <a:hlinkClick r:id="rId3" tooltip="opens in a new window"/>
              </a:rPr>
              <a:t>The new Social Story book: 15th Anniversary Edition</a:t>
            </a:r>
            <a:r>
              <a:rPr lang="en-US" dirty="0"/>
              <a:t>, Carol Gray </a:t>
            </a:r>
            <a:r>
              <a:rPr lang="en-US" dirty="0" smtClean="0"/>
              <a:t>2015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information/support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3947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</a:t>
            </a:r>
            <a:r>
              <a:rPr lang="en-US" dirty="0" smtClean="0"/>
              <a:t>stories</a:t>
            </a:r>
            <a:r>
              <a:rPr lang="en-US" dirty="0"/>
              <a:t> were created by Carol Gray in 1991.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are short descriptions of a particular situation, event or activity, which include specific information about what to expect in that situation and why</a:t>
            </a:r>
            <a:r>
              <a:rPr lang="en-US" dirty="0" smtClean="0"/>
              <a:t>.</a:t>
            </a:r>
            <a:endParaRPr lang="en-GB" dirty="0" smtClean="0"/>
          </a:p>
          <a:p>
            <a:r>
              <a:rPr lang="en-US" dirty="0" smtClean="0"/>
              <a:t>Social stories can be used with all children regardless of age or diagnosis.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social story?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83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Social stories can be used to:</a:t>
            </a:r>
          </a:p>
          <a:p>
            <a:r>
              <a:rPr lang="en-US" dirty="0"/>
              <a:t> develop self-care skills (</a:t>
            </a:r>
            <a:r>
              <a:rPr lang="en-US" dirty="0" err="1"/>
              <a:t>eg</a:t>
            </a:r>
            <a:r>
              <a:rPr lang="en-US" dirty="0"/>
              <a:t> how to clean teeth, wash hands or get dressed), social skills (</a:t>
            </a:r>
            <a:r>
              <a:rPr lang="en-US" dirty="0" err="1"/>
              <a:t>eg</a:t>
            </a:r>
            <a:r>
              <a:rPr lang="en-US" dirty="0"/>
              <a:t> sharing, asking for help, saying thank you, interrupting</a:t>
            </a:r>
            <a:r>
              <a:rPr lang="en-US" dirty="0" smtClean="0"/>
              <a:t>).</a:t>
            </a:r>
          </a:p>
          <a:p>
            <a:r>
              <a:rPr lang="en-US" dirty="0"/>
              <a:t> help someone to understand how others might behave or respond in a particular situation</a:t>
            </a:r>
          </a:p>
          <a:p>
            <a:r>
              <a:rPr lang="en-US" dirty="0"/>
              <a:t> help others understand the perspective of an autistic person and why they may respond or behave in a particular way</a:t>
            </a:r>
          </a:p>
          <a:p>
            <a:r>
              <a:rPr lang="en-US" dirty="0"/>
              <a:t> help a person to cope with changes to routine and unexpected or distressing events (</a:t>
            </a:r>
            <a:r>
              <a:rPr lang="en-US" dirty="0" err="1"/>
              <a:t>eg</a:t>
            </a:r>
            <a:r>
              <a:rPr lang="en-US" dirty="0"/>
              <a:t> absence of teacher, moving house, thunderstorms)</a:t>
            </a:r>
          </a:p>
          <a:p>
            <a:r>
              <a:rPr lang="en-US" dirty="0"/>
              <a:t> provide positive feedback to a person about an area of strength or achievement in order to develop self-esteem</a:t>
            </a:r>
          </a:p>
          <a:p>
            <a:r>
              <a:rPr lang="en-US" dirty="0"/>
              <a:t> as a </a:t>
            </a:r>
            <a:r>
              <a:rPr lang="en-US" dirty="0" smtClean="0"/>
              <a:t>behavioral </a:t>
            </a:r>
            <a:r>
              <a:rPr lang="en-US" dirty="0"/>
              <a:t>strategy (</a:t>
            </a:r>
            <a:r>
              <a:rPr lang="en-US" dirty="0" err="1"/>
              <a:t>eg</a:t>
            </a:r>
            <a:r>
              <a:rPr lang="en-US" dirty="0"/>
              <a:t> what to do when angry, how to cope with obsessions).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can I use a social story?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7708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Social stories present information in a literal, 'concrete' way, which may improve a person's understanding of a previously difficult or ambiguous situation or activity. The presentation and content can be adapted to meet different people's needs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They can help with sequencing (what comes next in a series of activities) and 'executive functioning' (planning and </a:t>
            </a:r>
            <a:r>
              <a:rPr lang="en-US" dirty="0" err="1"/>
              <a:t>organising</a:t>
            </a:r>
            <a:r>
              <a:rPr lang="en-US" dirty="0"/>
              <a:t>). 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  </a:t>
            </a:r>
          </a:p>
          <a:p>
            <a:r>
              <a:rPr lang="en-US" dirty="0"/>
              <a:t>By providing information about what might happen in a particular situation, and some guidelines for behaviour, you can increase structure in a person's life and thereby reduce anxiety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Creating or using a social story can help you to understand how the autistic person perceives different situations.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should I use a social story?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4040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it as short and simple as possible.</a:t>
            </a:r>
          </a:p>
          <a:p>
            <a:endParaRPr lang="en-US" dirty="0" smtClean="0"/>
          </a:p>
          <a:p>
            <a:r>
              <a:rPr lang="en-US" dirty="0" smtClean="0"/>
              <a:t>Carol Gray says you need to;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Picture the goal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Gather the information</a:t>
            </a:r>
            <a:endParaRPr lang="en-GB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Tailor the text.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write a social story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0317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why you need this story, what is it you want to teach the child. For example washing hands before lunch.</a:t>
            </a:r>
          </a:p>
          <a:p>
            <a:r>
              <a:rPr lang="en-US" dirty="0" smtClean="0"/>
              <a:t>Think about what information the child needs to understand in order to achieve this goal. For example why washing your hands before Lunch is needed, </a:t>
            </a:r>
            <a:r>
              <a:rPr lang="en-US" dirty="0" err="1" smtClean="0"/>
              <a:t>i.e</a:t>
            </a:r>
            <a:r>
              <a:rPr lang="en-US" dirty="0" smtClean="0"/>
              <a:t> you have germs on your hands and will spread the germs into your mouth when you eat your sandwich which will make you sick.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the Goal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716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 information about the scenario you want to describe in your social story; where does it occur? When does it begin/end? Who will be there? How long for? Why?</a:t>
            </a:r>
          </a:p>
          <a:p>
            <a:r>
              <a:rPr lang="en-US" dirty="0" smtClean="0"/>
              <a:t>If a particular outcome is not </a:t>
            </a:r>
            <a:r>
              <a:rPr lang="en-US" dirty="0" err="1" smtClean="0"/>
              <a:t>garunteed</a:t>
            </a:r>
            <a:r>
              <a:rPr lang="en-US" dirty="0" smtClean="0"/>
              <a:t> use words such as ‘sometimes’ or ‘usually’.</a:t>
            </a:r>
          </a:p>
          <a:p>
            <a:r>
              <a:rPr lang="en-US" dirty="0" smtClean="0"/>
              <a:t>Gather information around the child’s reading ability, age and interests in order to tailor the story according to the child.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 the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413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 social story needs to have a title, introduction, body and conclusion and should use patient and supportive language.</a:t>
            </a:r>
          </a:p>
          <a:p>
            <a:r>
              <a:rPr lang="en-US" dirty="0"/>
              <a:t>It should answer six questions: where, when, who, what, how and why?</a:t>
            </a:r>
          </a:p>
          <a:p>
            <a:r>
              <a:rPr lang="en-US" dirty="0"/>
              <a:t>It should be made up of descriptive sentences, and may also have coaching sentences.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 </a:t>
            </a:r>
            <a:r>
              <a:rPr lang="en-US" dirty="0"/>
              <a:t>descriptive sentence accurately describes the context, such as where the situation occurs, who is there, what happens and why, </a:t>
            </a:r>
            <a:r>
              <a:rPr lang="en-US" dirty="0" err="1"/>
              <a:t>eg</a:t>
            </a:r>
            <a:r>
              <a:rPr lang="en-US" dirty="0"/>
              <a:t>:</a:t>
            </a:r>
          </a:p>
          <a:p>
            <a:r>
              <a:rPr lang="en-US" dirty="0" smtClean="0"/>
              <a:t>Christmas Day is 25 December.</a:t>
            </a:r>
            <a:endParaRPr lang="en-US" dirty="0"/>
          </a:p>
          <a:p>
            <a:r>
              <a:rPr lang="en-US" dirty="0"/>
              <a:t>Sometimes I get sick.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 </a:t>
            </a:r>
            <a:r>
              <a:rPr lang="en-US" dirty="0"/>
              <a:t>coaching sentence gently guides behaviour, </a:t>
            </a:r>
            <a:r>
              <a:rPr lang="en-US" dirty="0" err="1"/>
              <a:t>eg</a:t>
            </a:r>
            <a:r>
              <a:rPr lang="en-US" dirty="0"/>
              <a:t>:</a:t>
            </a:r>
          </a:p>
          <a:p>
            <a:r>
              <a:rPr lang="en-US" dirty="0"/>
              <a:t>I will try to hold an adult’s hand when crossing the road.</a:t>
            </a:r>
          </a:p>
          <a:p>
            <a:r>
              <a:rPr lang="en-US" dirty="0"/>
              <a:t>It’s ok to ask an adult for help with nightmares.</a:t>
            </a:r>
          </a:p>
          <a:p>
            <a:r>
              <a:rPr lang="en-US" dirty="0"/>
              <a:t>When I am angry, I can take three deep breaths, go for a walk or jump on the trampoline.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Tailor the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3258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engaging the child. Could you include questions? Blank spaces for the child to fill in? could the child create a poster about the social story?</a:t>
            </a:r>
          </a:p>
          <a:p>
            <a:r>
              <a:rPr lang="en-US" dirty="0" smtClean="0"/>
              <a:t>Create a plan of when to review the social story with the child and how often.</a:t>
            </a:r>
          </a:p>
          <a:p>
            <a:r>
              <a:rPr lang="en-US" dirty="0" smtClean="0"/>
              <a:t>Ensure you present the social story when everyone is calm and relaxed.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social story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21459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3AE04E9158D64D95871D277F0983DC" ma:contentTypeVersion="0" ma:contentTypeDescription="Create a new document." ma:contentTypeScope="" ma:versionID="8e329451c9266b7a71e25c5ed394bc0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413257cd9829394d17656a545d5fa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246EAE-24C9-46E0-B40F-EDF0DB9BF3EE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5A4F5DA-A6DE-4628-B593-61AD7278A6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B544D2-3083-47B9-93CC-603591F526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1438</TotalTime>
  <Words>373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Social stories </vt:lpstr>
      <vt:lpstr>What is a social story?</vt:lpstr>
      <vt:lpstr>When can I use a social story?</vt:lpstr>
      <vt:lpstr>Why should I use a social story?</vt:lpstr>
      <vt:lpstr>How to write a social story</vt:lpstr>
      <vt:lpstr>Picture the Goal</vt:lpstr>
      <vt:lpstr>Gather the information</vt:lpstr>
      <vt:lpstr>Tailor the Text</vt:lpstr>
      <vt:lpstr>Using the social story</vt:lpstr>
      <vt:lpstr>For more information/support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stories</dc:title>
  <dc:creator>Mahala Carter-Slinn</dc:creator>
  <cp:lastModifiedBy>Kimberlee Norris</cp:lastModifiedBy>
  <cp:revision>9</cp:revision>
  <dcterms:created xsi:type="dcterms:W3CDTF">2020-03-30T09:43:33Z</dcterms:created>
  <dcterms:modified xsi:type="dcterms:W3CDTF">2020-05-22T12:46:03Z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0x010100D73AE04E9158D64D95871D277F0983DC</vt:lpwstr>
  </property>
</Properties>
</file>